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7" r:id="rId6"/>
    <p:sldId id="265" r:id="rId7"/>
    <p:sldId id="266" r:id="rId8"/>
    <p:sldId id="259" r:id="rId9"/>
    <p:sldId id="282" r:id="rId10"/>
    <p:sldId id="283" r:id="rId11"/>
    <p:sldId id="284" r:id="rId12"/>
    <p:sldId id="285" r:id="rId13"/>
    <p:sldId id="286" r:id="rId14"/>
    <p:sldId id="287" r:id="rId15"/>
    <p:sldId id="260" r:id="rId16"/>
    <p:sldId id="288" r:id="rId17"/>
    <p:sldId id="289" r:id="rId18"/>
    <p:sldId id="290" r:id="rId19"/>
    <p:sldId id="291" r:id="rId20"/>
    <p:sldId id="292" r:id="rId21"/>
    <p:sldId id="293" r:id="rId22"/>
    <p:sldId id="261" r:id="rId23"/>
    <p:sldId id="275" r:id="rId24"/>
    <p:sldId id="276" r:id="rId25"/>
    <p:sldId id="258" r:id="rId26"/>
    <p:sldId id="277" r:id="rId27"/>
    <p:sldId id="278" r:id="rId28"/>
    <p:sldId id="279" r:id="rId29"/>
    <p:sldId id="280" r:id="rId30"/>
    <p:sldId id="281" r:id="rId31"/>
    <p:sldId id="262" r:id="rId32"/>
    <p:sldId id="268" r:id="rId33"/>
    <p:sldId id="272" r:id="rId34"/>
    <p:sldId id="270" r:id="rId35"/>
    <p:sldId id="273" r:id="rId36"/>
    <p:sldId id="271" r:id="rId37"/>
    <p:sldId id="269" r:id="rId38"/>
    <p:sldId id="27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 varScale="1">
        <p:scale>
          <a:sx n="40" d="100"/>
          <a:sy n="40" d="100"/>
        </p:scale>
        <p:origin x="64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4B9DC-4F33-4F25-9120-2A727C7FD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11CFA7-C5E0-48A3-8BF3-D3443BF77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A36CE-D849-49B9-BA5F-41B4A4F6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64577C-85ED-4D1C-855F-22F76A73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A58CC8-797D-4AD6-B70C-71309607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98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3753F-F8BB-4663-BD27-9B24C850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584180-FB19-4A91-A946-1FE7CD9BC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64F247-FA4F-4468-8762-604824F1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09F067-09A4-4B58-BDB7-60C23C27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70E409-C46F-418F-8B0A-676C4B71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76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5C8A3D-26E5-4AE7-AF42-4ABFEF5CE1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D90378-CECC-4157-B056-B16DB9D0D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CB34E-BB1C-47B5-B671-FF3F3E87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26D50-3E87-4501-AE86-3E7CFD54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F5DD1A-E772-43C9-9EB2-FA69C3D3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22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235BA-7AD9-4603-A140-AE8BA8F0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11323-7EE6-4451-8E4C-E32D34B38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65DA62-8F8E-4DDC-BA17-0A9ADC1E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73667-5FDC-429C-B5EE-BF60DE1F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E3B95E-1016-4D4A-AC7E-FC094262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40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5EF77-CC78-4C1B-B496-49922AA4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781BBB-4F9C-425E-96DD-60CCEA2F7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1EFA21-3120-401C-8688-C99E8CAD5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30848F-CA04-4E53-A08F-2D123E98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FE58D3-0BEB-4FC2-BDAC-3B0BCDCF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34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5A185-D3AD-48FA-9C47-BA4A57DF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A2B6C-6214-48D2-A1B4-57D703F17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D66E15-9CF4-4BBF-B5F1-4D1D70110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F3ED68-80DD-4125-96E1-7ACAAD83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1FF44D-6924-4C09-A8EA-DD48D158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A1ED03-6D8A-4F7C-B6BB-44393C8B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72922-ECDD-4A0D-8A24-F2092998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AD78A1-9216-4B9C-8DEC-9F982F1DF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29AF0F-525A-4466-A19E-F151990C1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B79D47-7102-46AD-B8B8-B7C5FBE9C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B3E696-2DB3-4008-84EA-A076856C5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3ED85F-1821-493C-92F3-C0B767B2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4B3B34-95CF-4293-81F8-A91385E4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95F2BC-C5E8-4C8F-A664-A3915BAF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4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6463E-2CCD-4A35-BDFB-1AB2743E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B24F24-CDBE-4028-927E-EB614CA1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82EB57-5B5A-4B40-A7DD-55650EEC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7F742E-4EBA-4720-B640-6FAE8338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4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070D13-DE15-412B-A901-E2FCE376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674A57-CE75-4392-B919-69E81AAF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CD84E0-0403-47CC-91E3-CB991D63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44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F9FE8-DC48-4B41-AB70-69847EDE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2C6F6-C980-45B0-9B45-3D55F9F7B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4397DB-D79B-44EE-B682-5FA7F385E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CC2197-2113-42C3-8612-8C4FF941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A35032-C22E-4422-B95F-E759D4A8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697478-226F-4AF4-B9AE-DA2EAAEF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F9C50-FEC3-41ED-A3B1-06A53FB6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DDCB13-C3D8-4321-B7BD-710B00FDA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785CB3-876F-4EC4-8C2E-217D1C1C9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DA313-8A84-4389-A35D-EC61BD0A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B1B794-45FC-487E-8601-C4799FF2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4CC220-0013-41A6-9BAD-8459D0DA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3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9ADEC9-8F90-4FD5-B776-DA46A29E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9E8556-0319-4F0D-B6EB-1D849C488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8E806-AE6A-49E7-B989-8CDA4AF9C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5EB4A-65C1-49BA-9010-A00153CF562A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347D0-77FA-41DC-837E-A228ED3F5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377B24-8F53-47A5-95C2-05E82E9FD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C8D95-D768-44D4-BEA6-F427F83D8B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2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3453161" y="3002139"/>
            <a:ext cx="528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互联网数据库大作业展示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C4A765-E4F5-4F5A-8F26-C6F4EF4DA016}"/>
              </a:ext>
            </a:extLst>
          </p:cNvPr>
          <p:cNvSpPr txBox="1"/>
          <p:nvPr/>
        </p:nvSpPr>
        <p:spPr>
          <a:xfrm>
            <a:off x="6863164" y="3789574"/>
            <a:ext cx="3751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写的都队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1911574 </a:t>
            </a:r>
            <a:r>
              <a:rPr lang="zh-CN" altLang="en-US" dirty="0"/>
              <a:t>王玉娇 </a:t>
            </a:r>
            <a:r>
              <a:rPr lang="en-US" altLang="zh-CN" dirty="0"/>
              <a:t>1911581 </a:t>
            </a:r>
            <a:r>
              <a:rPr lang="zh-CN" altLang="en-US" dirty="0"/>
              <a:t>杨博闻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1911588 </a:t>
            </a:r>
            <a:r>
              <a:rPr lang="zh-CN" altLang="en-US" dirty="0"/>
              <a:t>郑梦瑶 </a:t>
            </a:r>
            <a:r>
              <a:rPr lang="en-US" altLang="zh-CN" dirty="0"/>
              <a:t>1911590 </a:t>
            </a:r>
            <a:r>
              <a:rPr lang="zh-CN" altLang="en-US" dirty="0"/>
              <a:t>周安琪</a:t>
            </a:r>
          </a:p>
        </p:txBody>
      </p:sp>
    </p:spTree>
    <p:extLst>
      <p:ext uri="{BB962C8B-B14F-4D97-AF65-F5344CB8AC3E}">
        <p14:creationId xmlns:p14="http://schemas.microsoft.com/office/powerpoint/2010/main" val="251653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44" y="245096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联系我们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72952" y="5628436"/>
            <a:ext cx="9513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在前台给游客提供留言的界面，连接的是数据库中的olym_comment表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503839" y="631469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关键代码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3" y="1154430"/>
            <a:ext cx="5272405" cy="408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90" y="1275080"/>
            <a:ext cx="4533265" cy="2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435" y="3430905"/>
            <a:ext cx="4427220" cy="116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44" y="245096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点击后台登陆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5940" y="5355590"/>
            <a:ext cx="100056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为了达到只允许管理员登录的效果，在对login进行渲染的时候，选用下面的方式。不再渲染后台的父模板。可以退回到前台。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39984" y="86641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关键代码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" y="1467168"/>
            <a:ext cx="5273040" cy="348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1626235"/>
            <a:ext cx="3617595" cy="1005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783" y="2797175"/>
            <a:ext cx="4667885" cy="151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0590" y="367645"/>
            <a:ext cx="4290819" cy="87198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+mj-ea"/>
              </a:rPr>
              <a:t>后台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60210" y="1239625"/>
            <a:ext cx="1945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Coding by </a:t>
            </a:r>
            <a:r>
              <a:rPr lang="zh-CN" altLang="en-US" dirty="0"/>
              <a:t>王玉娇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0560" y="1160962"/>
            <a:ext cx="291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MVC</a:t>
            </a:r>
            <a:r>
              <a:rPr lang="zh-CN" altLang="en-US" sz="3600" dirty="0">
                <a:latin typeface="Arial Black" panose="020B0A04020102020204" pitchFamily="34" charset="0"/>
              </a:rPr>
              <a:t>目录：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3877" y="1897491"/>
            <a:ext cx="5283835" cy="4831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/>
              <a:t>Model</a:t>
            </a:r>
          </a:p>
          <a:p>
            <a:pPr algn="l"/>
            <a:r>
              <a:rPr lang="en-US" altLang="zh-CN" sz="2800" dirty="0"/>
              <a:t>    </a:t>
            </a:r>
            <a:r>
              <a:rPr lang="en-US" altLang="zh-CN" sz="2800" b="1" dirty="0"/>
              <a:t>·</a:t>
            </a:r>
            <a:r>
              <a:rPr lang="en-US" altLang="zh-CN" sz="2800" dirty="0"/>
              <a:t> OlymComment</a:t>
            </a:r>
            <a:r>
              <a:rPr lang="en-US" altLang="zh-CN" sz="2800" dirty="0" err="1"/>
              <a:t>.php</a:t>
            </a:r>
            <a:endParaRPr lang="en-US" altLang="zh-CN" sz="2800" dirty="0"/>
          </a:p>
          <a:p>
            <a:pPr algn="l"/>
            <a:r>
              <a:rPr lang="en-US" altLang="zh-CN" sz="2800" dirty="0"/>
              <a:t>    </a:t>
            </a:r>
            <a:r>
              <a:rPr lang="en-US" altLang="zh-CN" sz="2800" b="1" dirty="0"/>
              <a:t>· </a:t>
            </a:r>
            <a:r>
              <a:rPr lang="en-US" altLang="zh-CN" sz="2800" dirty="0">
                <a:sym typeface="+mn-ea"/>
              </a:rPr>
              <a:t>OlymCommentSearch</a:t>
            </a:r>
            <a:r>
              <a:rPr lang="en-US" altLang="zh-CN" sz="2800" dirty="0" err="1"/>
              <a:t>.php</a:t>
            </a:r>
          </a:p>
          <a:p>
            <a:pPr algn="l"/>
            <a:r>
              <a:rPr lang="en-US" altLang="zh-CN" sz="2800" dirty="0" err="1"/>
              <a:t>    </a:t>
            </a:r>
            <a:r>
              <a:rPr lang="en-US" altLang="zh-CN" sz="2800" b="1" dirty="0">
                <a:sym typeface="+mn-ea"/>
              </a:rPr>
              <a:t>· </a:t>
            </a:r>
            <a:r>
              <a:rPr lang="en-US" altLang="zh-CN" sz="2800" dirty="0">
                <a:sym typeface="+mn-ea"/>
              </a:rPr>
              <a:t>OlymTeamInfo.php</a:t>
            </a:r>
            <a:endParaRPr lang="en-US" altLang="zh-CN" sz="2800" dirty="0" err="1"/>
          </a:p>
          <a:p>
            <a:pPr algn="l"/>
            <a:r>
              <a:rPr lang="en-US" altLang="zh-CN" sz="2800" b="1" dirty="0">
                <a:sym typeface="+mn-ea"/>
              </a:rPr>
              <a:t>    · </a:t>
            </a:r>
            <a:r>
              <a:rPr lang="en-US" altLang="zh-CN" sz="2800" dirty="0">
                <a:sym typeface="+mn-ea"/>
              </a:rPr>
              <a:t>OlymTeamInfoSearch</a:t>
            </a:r>
            <a:r>
              <a:rPr lang="en-US" altLang="zh-CN" sz="2800" dirty="0" err="1">
                <a:sym typeface="+mn-ea"/>
              </a:rPr>
              <a:t>.php</a:t>
            </a:r>
            <a:endParaRPr lang="en-US" altLang="zh-CN" sz="2800" dirty="0"/>
          </a:p>
          <a:p>
            <a:pPr algn="l"/>
            <a:r>
              <a:rPr lang="en-US" altLang="zh-CN" sz="2800" b="1" dirty="0"/>
              <a:t>Views</a:t>
            </a:r>
          </a:p>
          <a:p>
            <a:pPr algn="l"/>
            <a:r>
              <a:rPr lang="en-US" altLang="zh-CN" sz="2800" dirty="0"/>
              <a:t>   </a:t>
            </a:r>
            <a:r>
              <a:rPr lang="en-US" altLang="zh-CN" sz="2800" b="1" dirty="0"/>
              <a:t> · </a:t>
            </a:r>
            <a:r>
              <a:rPr lang="en-US" altLang="zh-CN" sz="2800" dirty="0">
                <a:sym typeface="+mn-ea"/>
              </a:rPr>
              <a:t>OlymTeamInfo</a:t>
            </a:r>
          </a:p>
          <a:p>
            <a:pPr algn="l"/>
            <a:r>
              <a:rPr lang="en-US" altLang="zh-CN" sz="2800" b="1" dirty="0">
                <a:sym typeface="+mn-ea"/>
              </a:rPr>
              <a:t>    · </a:t>
            </a:r>
            <a:r>
              <a:rPr lang="en-US" altLang="zh-CN" sz="2800" dirty="0">
                <a:sym typeface="+mn-ea"/>
              </a:rPr>
              <a:t>OlymComment</a:t>
            </a:r>
            <a:endParaRPr lang="en-US" altLang="zh-CN" sz="2800" dirty="0"/>
          </a:p>
          <a:p>
            <a:pPr algn="l"/>
            <a:r>
              <a:rPr lang="en-US" altLang="zh-CN" sz="2800" b="1" dirty="0"/>
              <a:t>Controllers</a:t>
            </a:r>
          </a:p>
          <a:p>
            <a:pPr algn="l"/>
            <a:r>
              <a:rPr lang="en-US" altLang="zh-CN" sz="2800" dirty="0"/>
              <a:t>    </a:t>
            </a:r>
            <a:r>
              <a:rPr lang="en-US" altLang="zh-CN" sz="2800" b="1" dirty="0"/>
              <a:t>· </a:t>
            </a:r>
            <a:r>
              <a:rPr lang="en-US" altLang="zh-CN" sz="2800" dirty="0">
                <a:sym typeface="+mn-ea"/>
              </a:rPr>
              <a:t>OlymComment</a:t>
            </a:r>
            <a:r>
              <a:rPr lang="en-US" altLang="zh-CN" sz="2800" dirty="0" err="1"/>
              <a:t>Controller.php</a:t>
            </a:r>
          </a:p>
          <a:p>
            <a:pPr algn="l"/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b="1" dirty="0">
                <a:sym typeface="+mn-ea"/>
              </a:rPr>
              <a:t>· </a:t>
            </a:r>
            <a:r>
              <a:rPr lang="en-US" altLang="zh-CN" sz="2800" dirty="0">
                <a:sym typeface="+mn-ea"/>
              </a:rPr>
              <a:t>OlymTeamInfo</a:t>
            </a:r>
            <a:r>
              <a:rPr lang="en-US" altLang="zh-CN" sz="2800" dirty="0" err="1">
                <a:sym typeface="+mn-ea"/>
              </a:rPr>
              <a:t>Controller.php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7004116" y="2274838"/>
            <a:ext cx="47196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本模块共使用两张表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包含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Model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View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34462" y="60053"/>
            <a:ext cx="62318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Model</a:t>
            </a:r>
            <a:r>
              <a:rPr lang="zh-CN" altLang="en-US" sz="4000" dirty="0">
                <a:latin typeface="Segoe UI Black" panose="020B0A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4000" dirty="0">
                <a:latin typeface="Segoe UI Black" panose="020B0A02040204020203" pitchFamily="34" charset="0"/>
                <a:ea typeface="宋体" panose="02010600030101010101" pitchFamily="2" charset="-122"/>
              </a:rPr>
              <a:t>View</a:t>
            </a:r>
            <a:r>
              <a:rPr lang="zh-CN" altLang="en-US" sz="4000" dirty="0">
                <a:latin typeface="Segoe UI Black" panose="020B0A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4000" dirty="0">
                <a:latin typeface="Segoe UI Black" panose="020B0A02040204020203" pitchFamily="34" charset="0"/>
                <a:ea typeface="宋体" panose="02010600030101010101" pitchFamily="2" charset="-122"/>
              </a:rPr>
              <a:t>Cotroller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96118" y="12101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20990" y="245110"/>
            <a:ext cx="42710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                                               </a:t>
            </a:r>
            <a:r>
              <a:rPr lang="zh-CN" altLang="en-US" sz="2800" dirty="0"/>
              <a:t>均为使用</a:t>
            </a:r>
            <a:r>
              <a:rPr lang="en-US" altLang="zh-CN" sz="2800" dirty="0" err="1"/>
              <a:t>Gii</a:t>
            </a:r>
            <a:r>
              <a:rPr lang="zh-CN" altLang="en-US" sz="2800" dirty="0"/>
              <a:t>工具生成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" y="1198245"/>
            <a:ext cx="5571490" cy="4768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30" y="1332230"/>
            <a:ext cx="6055360" cy="4675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44" y="245096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后台</a:t>
            </a:r>
          </a:p>
        </p:txBody>
      </p:sp>
      <p:pic>
        <p:nvPicPr>
          <p:cNvPr id="3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969645"/>
            <a:ext cx="4939665" cy="326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88" y="969328"/>
            <a:ext cx="5271135" cy="245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788" y="3623628"/>
            <a:ext cx="526859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30555" y="4580890"/>
            <a:ext cx="4972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一个连接数据库中的olym_comment表，用于查看用户留言；一个连接数据库中olym_team_info表，用于查看、修改管理团队成员的信息。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4377198" y="3105834"/>
            <a:ext cx="360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里约奥运会版块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3B5E45-D8DB-4F95-B822-DE6D0F71B679}"/>
              </a:ext>
            </a:extLst>
          </p:cNvPr>
          <p:cNvSpPr txBox="1"/>
          <p:nvPr/>
        </p:nvSpPr>
        <p:spPr>
          <a:xfrm>
            <a:off x="7918745" y="33828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杨博闻</a:t>
            </a:r>
          </a:p>
        </p:txBody>
      </p:sp>
    </p:spTree>
    <p:extLst>
      <p:ext uri="{BB962C8B-B14F-4D97-AF65-F5344CB8AC3E}">
        <p14:creationId xmlns:p14="http://schemas.microsoft.com/office/powerpoint/2010/main" val="478113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10890" y="367665"/>
            <a:ext cx="6674485" cy="871855"/>
          </a:xfrm>
        </p:spPr>
        <p:txBody>
          <a:bodyPr>
            <a:noAutofit/>
          </a:bodyPr>
          <a:lstStyle/>
          <a:p>
            <a:r>
              <a:rPr lang="en-US" altLang="zh-CN" sz="4400" b="1" dirty="0">
                <a:latin typeface="+mj-ea"/>
              </a:rPr>
              <a:t>2016</a:t>
            </a:r>
            <a:r>
              <a:rPr lang="zh-CN" altLang="en-US" sz="4400" b="1" dirty="0">
                <a:latin typeface="+mj-ea"/>
              </a:rPr>
              <a:t>里约奥运会数据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60210" y="1239625"/>
            <a:ext cx="1945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Coding by </a:t>
            </a:r>
            <a:r>
              <a:rPr lang="zh-CN" altLang="en-US" dirty="0"/>
              <a:t>杨博闻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39955" y="1630227"/>
            <a:ext cx="291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MVC</a:t>
            </a:r>
            <a:r>
              <a:rPr lang="zh-CN" altLang="en-US" sz="3600" dirty="0">
                <a:latin typeface="Arial Black" panose="020B0A04020102020204" pitchFamily="34" charset="0"/>
              </a:rPr>
              <a:t>目录：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96722" y="2667111"/>
            <a:ext cx="3797935" cy="3107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/>
              <a:t>Model</a:t>
            </a:r>
          </a:p>
          <a:p>
            <a:pPr algn="l"/>
            <a:r>
              <a:rPr lang="en-US" altLang="zh-CN" sz="2800" dirty="0"/>
              <a:t>    </a:t>
            </a:r>
            <a:r>
              <a:rPr lang="en-US" altLang="zh-CN" sz="2800" b="1" dirty="0"/>
              <a:t>·</a:t>
            </a:r>
            <a:r>
              <a:rPr lang="en-US" altLang="zh-CN" sz="2800" dirty="0"/>
              <a:t> </a:t>
            </a:r>
            <a:r>
              <a:rPr lang="en-US" altLang="zh-CN" sz="2800" dirty="0" err="1"/>
              <a:t>DataRioAthletesphp</a:t>
            </a:r>
            <a:endParaRPr lang="en-US" altLang="zh-CN" sz="2800" dirty="0"/>
          </a:p>
          <a:p>
            <a:pPr algn="l"/>
            <a:r>
              <a:rPr lang="en-US" altLang="zh-CN" sz="2800" b="1" dirty="0"/>
              <a:t>Views</a:t>
            </a:r>
          </a:p>
          <a:p>
            <a:pPr algn="l"/>
            <a:r>
              <a:rPr lang="en-US" altLang="zh-CN" sz="2800" dirty="0"/>
              <a:t>   </a:t>
            </a:r>
            <a:r>
              <a:rPr lang="en-US" altLang="zh-CN" sz="2800" b="1" dirty="0"/>
              <a:t> · </a:t>
            </a:r>
            <a:r>
              <a:rPr lang="en-US" altLang="zh-CN" sz="2800" dirty="0" err="1"/>
              <a:t>athlete.php</a:t>
            </a:r>
          </a:p>
          <a:p>
            <a:pPr algn="l"/>
            <a:r>
              <a:rPr lang="en-US" altLang="zh-CN" sz="2800" dirty="0"/>
              <a:t>    </a:t>
            </a:r>
            <a:r>
              <a:rPr lang="en-US" altLang="zh-CN" sz="2800" b="1" dirty="0">
                <a:sym typeface="+mn-ea"/>
              </a:rPr>
              <a:t>· </a:t>
            </a:r>
            <a:r>
              <a:rPr lang="en-US" altLang="zh-CN" sz="2800" dirty="0" err="1">
                <a:sym typeface="+mn-ea"/>
              </a:rPr>
              <a:t>event.php</a:t>
            </a:r>
            <a:endParaRPr lang="en-US" altLang="zh-CN" sz="2800" dirty="0"/>
          </a:p>
          <a:p>
            <a:pPr algn="l"/>
            <a:r>
              <a:rPr lang="en-US" altLang="zh-CN" sz="2800" b="1" dirty="0"/>
              <a:t>Controllers</a:t>
            </a:r>
          </a:p>
          <a:p>
            <a:pPr algn="l"/>
            <a:r>
              <a:rPr lang="en-US" altLang="zh-CN" sz="2800" dirty="0"/>
              <a:t>    </a:t>
            </a:r>
            <a:r>
              <a:rPr lang="en-US" altLang="zh-CN" sz="2800" b="1" dirty="0"/>
              <a:t>· </a:t>
            </a:r>
            <a:r>
              <a:rPr lang="en-US" altLang="zh-CN" sz="2800" dirty="0" err="1"/>
              <a:t>SiteController.php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44" y="245096"/>
            <a:ext cx="271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2016</a:t>
            </a:r>
            <a:r>
              <a:rPr lang="zh-CN" altLang="en-US" sz="2800" dirty="0"/>
              <a:t>里约奥运会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99382" y="152763"/>
            <a:ext cx="17729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Model</a:t>
            </a:r>
            <a:endParaRPr lang="zh-CN" altLang="en-US" sz="4000" dirty="0">
              <a:latin typeface="Segoe UI Black" panose="020B0A02040204020203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6714" y="118518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部分代码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5740" y="1192530"/>
            <a:ext cx="2936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</a:t>
            </a:r>
            <a:r>
              <a:rPr lang="zh-CN" altLang="en-US" sz="3200" dirty="0"/>
              <a:t>  由</a:t>
            </a:r>
            <a:r>
              <a:rPr lang="en-US" altLang="zh-CN" sz="3200" dirty="0"/>
              <a:t>Gii</a:t>
            </a:r>
            <a:r>
              <a:rPr lang="zh-CN" altLang="en-US" sz="3200" dirty="0"/>
              <a:t>生成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25245" y="2124710"/>
            <a:ext cx="3573145" cy="32302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44" y="245096"/>
            <a:ext cx="271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2016</a:t>
            </a:r>
            <a:r>
              <a:rPr lang="zh-CN" altLang="en-US" sz="2800" dirty="0"/>
              <a:t>里约奥运会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99382" y="152763"/>
            <a:ext cx="14097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View</a:t>
            </a:r>
            <a:endParaRPr lang="zh-CN" altLang="en-US" sz="4000" dirty="0">
              <a:latin typeface="Segoe UI Black" panose="020B0A02040204020203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6714" y="118518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部分代码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1838960"/>
            <a:ext cx="2981325" cy="38093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67214" y="131726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Segoe UI Black" panose="020B0A02040204020203" pitchFamily="34" charset="0"/>
                <a:ea typeface="宋体" panose="02010600030101010101" pitchFamily="2" charset="-122"/>
              </a:rPr>
              <a:t>页面实现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20" y="2194560"/>
            <a:ext cx="6226175" cy="36785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44" y="245096"/>
            <a:ext cx="271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2016</a:t>
            </a:r>
            <a:r>
              <a:rPr lang="zh-CN" altLang="en-US" sz="2800" dirty="0"/>
              <a:t>里约奥运会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99382" y="152763"/>
            <a:ext cx="14097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View</a:t>
            </a:r>
            <a:endParaRPr lang="zh-CN" altLang="en-US" sz="4000" dirty="0">
              <a:latin typeface="Segoe UI Black" panose="020B0A02040204020203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6714" y="118518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部分代码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67214" y="131726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Segoe UI Black" panose="020B0A02040204020203" pitchFamily="34" charset="0"/>
                <a:ea typeface="宋体" panose="02010600030101010101" pitchFamily="2" charset="-122"/>
              </a:rPr>
              <a:t>页面实现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" y="2199640"/>
            <a:ext cx="4218940" cy="366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65" y="2413000"/>
            <a:ext cx="6084570" cy="24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5079380" y="3105834"/>
            <a:ext cx="203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作业信息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97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44" y="245096"/>
            <a:ext cx="271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2016</a:t>
            </a:r>
            <a:r>
              <a:rPr lang="zh-CN" altLang="en-US" sz="2800" dirty="0"/>
              <a:t>里约奥运会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99382" y="152763"/>
            <a:ext cx="14097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View</a:t>
            </a:r>
            <a:endParaRPr lang="zh-CN" altLang="en-US" sz="4000" dirty="0">
              <a:latin typeface="Segoe UI Black" panose="020B0A02040204020203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6714" y="118518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部分代码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67214" y="131726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Segoe UI Black" panose="020B0A02040204020203" pitchFamily="34" charset="0"/>
                <a:ea typeface="宋体" panose="02010600030101010101" pitchFamily="2" charset="-122"/>
              </a:rPr>
              <a:t>页面实现</a:t>
            </a: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2282190"/>
            <a:ext cx="4694555" cy="275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10" y="1838960"/>
            <a:ext cx="4378960" cy="419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44" y="245096"/>
            <a:ext cx="2710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2016</a:t>
            </a:r>
            <a:r>
              <a:rPr lang="zh-CN" altLang="en-US" sz="2800" dirty="0"/>
              <a:t>里约奥运会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99382" y="152763"/>
            <a:ext cx="27171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Controller</a:t>
            </a:r>
            <a:endParaRPr lang="zh-CN" altLang="en-US" sz="4000" dirty="0">
              <a:latin typeface="Segoe UI Black" panose="020B0A02040204020203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6714" y="118518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部分代码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706880"/>
            <a:ext cx="7158355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4377198" y="3105834"/>
            <a:ext cx="360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往年奥运会版块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3B5E45-D8DB-4F95-B822-DE6D0F71B679}"/>
              </a:ext>
            </a:extLst>
          </p:cNvPr>
          <p:cNvSpPr txBox="1"/>
          <p:nvPr/>
        </p:nvSpPr>
        <p:spPr>
          <a:xfrm>
            <a:off x="7918745" y="33828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郑梦瑶</a:t>
            </a:r>
          </a:p>
        </p:txBody>
      </p:sp>
    </p:spTree>
    <p:extLst>
      <p:ext uri="{BB962C8B-B14F-4D97-AF65-F5344CB8AC3E}">
        <p14:creationId xmlns:p14="http://schemas.microsoft.com/office/powerpoint/2010/main" val="3176047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C996C-77D3-4A38-B26A-FD1E736DE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0590" y="367645"/>
            <a:ext cx="4290819" cy="87198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+mj-ea"/>
              </a:rPr>
              <a:t>往年奥运会数据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C6880B-C1F0-4C6B-ACD0-80390C48485E}"/>
              </a:ext>
            </a:extLst>
          </p:cNvPr>
          <p:cNvSpPr txBox="1"/>
          <p:nvPr/>
        </p:nvSpPr>
        <p:spPr>
          <a:xfrm>
            <a:off x="7260210" y="1239625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Coding by </a:t>
            </a:r>
            <a:r>
              <a:rPr lang="zh-CN" altLang="en-US" dirty="0"/>
              <a:t>郑梦瑶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99A255-70A2-4940-A39F-278837D581F2}"/>
              </a:ext>
            </a:extLst>
          </p:cNvPr>
          <p:cNvSpPr txBox="1"/>
          <p:nvPr/>
        </p:nvSpPr>
        <p:spPr>
          <a:xfrm>
            <a:off x="84840" y="1670232"/>
            <a:ext cx="291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Arial Black" panose="020B0A04020102020204" pitchFamily="34" charset="0"/>
              </a:rPr>
              <a:t>MVC</a:t>
            </a:r>
            <a:r>
              <a:rPr lang="zh-CN" altLang="en-US" sz="3600" dirty="0">
                <a:latin typeface="Arial Black" panose="020B0A04020102020204" pitchFamily="34" charset="0"/>
              </a:rPr>
              <a:t>目录：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9CE291-709F-44BD-A22C-8D6FD0B87BDA}"/>
              </a:ext>
            </a:extLst>
          </p:cNvPr>
          <p:cNvSpPr txBox="1"/>
          <p:nvPr/>
        </p:nvSpPr>
        <p:spPr>
          <a:xfrm>
            <a:off x="681362" y="2578846"/>
            <a:ext cx="533030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Model</a:t>
            </a:r>
          </a:p>
          <a:p>
            <a:r>
              <a:rPr lang="en-US" altLang="zh-CN" sz="2800" dirty="0"/>
              <a:t>    </a:t>
            </a:r>
            <a:r>
              <a:rPr lang="en-US" altLang="zh-CN" sz="2800" b="1" dirty="0"/>
              <a:t>·</a:t>
            </a:r>
            <a:r>
              <a:rPr lang="en-US" altLang="zh-CN" sz="2800" dirty="0"/>
              <a:t> </a:t>
            </a:r>
            <a:r>
              <a:rPr lang="en-US" altLang="zh-CN" sz="2800" dirty="0" err="1"/>
              <a:t>DataOlympicPastsummer.php</a:t>
            </a:r>
            <a:endParaRPr lang="en-US" altLang="zh-CN" sz="2800" dirty="0"/>
          </a:p>
          <a:p>
            <a:r>
              <a:rPr lang="en-US" altLang="zh-CN" sz="2800" dirty="0"/>
              <a:t>    </a:t>
            </a:r>
            <a:r>
              <a:rPr lang="en-US" altLang="zh-CN" sz="2800" b="1" dirty="0"/>
              <a:t>· </a:t>
            </a:r>
            <a:r>
              <a:rPr lang="en-US" altLang="zh-CN" sz="2800" dirty="0" err="1"/>
              <a:t>DataOlympicPastwinter.php</a:t>
            </a:r>
            <a:endParaRPr lang="en-US" altLang="zh-CN" sz="2800" dirty="0"/>
          </a:p>
          <a:p>
            <a:r>
              <a:rPr lang="en-US" altLang="zh-CN" sz="2800" b="1" dirty="0"/>
              <a:t>Views</a:t>
            </a:r>
          </a:p>
          <a:p>
            <a:r>
              <a:rPr lang="en-US" altLang="zh-CN" sz="2800" dirty="0"/>
              <a:t>   </a:t>
            </a:r>
            <a:r>
              <a:rPr lang="en-US" altLang="zh-CN" sz="2800" b="1" dirty="0"/>
              <a:t> · </a:t>
            </a:r>
            <a:r>
              <a:rPr lang="en-US" altLang="zh-CN" sz="2800" dirty="0" err="1"/>
              <a:t>before.php</a:t>
            </a:r>
            <a:endParaRPr lang="en-US" altLang="zh-CN" sz="2800" dirty="0"/>
          </a:p>
          <a:p>
            <a:r>
              <a:rPr lang="en-US" altLang="zh-CN" sz="2800" b="1" dirty="0"/>
              <a:t>Controllers</a:t>
            </a:r>
          </a:p>
          <a:p>
            <a:r>
              <a:rPr lang="en-US" altLang="zh-CN" sz="2800" dirty="0"/>
              <a:t>    </a:t>
            </a:r>
            <a:r>
              <a:rPr lang="en-US" altLang="zh-CN" sz="2800" b="1" dirty="0"/>
              <a:t>· </a:t>
            </a:r>
            <a:r>
              <a:rPr lang="en-US" altLang="zh-CN" sz="2800" dirty="0" err="1"/>
              <a:t>SiteController.php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15FFAA-7F89-4431-B48F-8B924B73E53E}"/>
              </a:ext>
            </a:extLst>
          </p:cNvPr>
          <p:cNvSpPr txBox="1"/>
          <p:nvPr/>
        </p:nvSpPr>
        <p:spPr>
          <a:xfrm>
            <a:off x="7004116" y="2274838"/>
            <a:ext cx="4719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本模块共使用两张表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包含两个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Model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View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437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9124AF-6F26-446B-8CB6-B2872757CE5A}"/>
              </a:ext>
            </a:extLst>
          </p:cNvPr>
          <p:cNvSpPr txBox="1"/>
          <p:nvPr/>
        </p:nvSpPr>
        <p:spPr>
          <a:xfrm>
            <a:off x="226244" y="2450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</a:rPr>
              <a:t>往年奥运会数据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4F782B-2289-4652-8670-B4B6A56BA3AD}"/>
              </a:ext>
            </a:extLst>
          </p:cNvPr>
          <p:cNvSpPr txBox="1"/>
          <p:nvPr/>
        </p:nvSpPr>
        <p:spPr>
          <a:xfrm>
            <a:off x="3299382" y="152763"/>
            <a:ext cx="1790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Model</a:t>
            </a:r>
            <a:endParaRPr lang="zh-CN" altLang="en-US" sz="4000" dirty="0">
              <a:latin typeface="Segoe UI Black" panose="020B0A02040204020203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AA5B18-D069-4161-B8AD-9BC44A421C2A}"/>
              </a:ext>
            </a:extLst>
          </p:cNvPr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088F01-C43F-431A-9426-004D4C00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8" y="1299320"/>
            <a:ext cx="5838912" cy="4784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4AC1AF-206E-49C4-9159-57A7DE88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9320"/>
            <a:ext cx="5948666" cy="47903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2B6DF1-BA45-49F8-8E80-E7A37B0EF615}"/>
              </a:ext>
            </a:extLst>
          </p:cNvPr>
          <p:cNvSpPr txBox="1"/>
          <p:nvPr/>
        </p:nvSpPr>
        <p:spPr>
          <a:xfrm>
            <a:off x="6176304" y="275873"/>
            <a:ext cx="561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此部分</a:t>
            </a:r>
            <a:r>
              <a:rPr lang="en-US" altLang="zh-CN" sz="2800" dirty="0"/>
              <a:t>Model</a:t>
            </a:r>
            <a:r>
              <a:rPr lang="zh-CN" altLang="en-US" sz="2800" dirty="0"/>
              <a:t>均为使用</a:t>
            </a:r>
            <a:r>
              <a:rPr lang="en-US" altLang="zh-CN" sz="2800" dirty="0" err="1"/>
              <a:t>Gii</a:t>
            </a:r>
            <a:r>
              <a:rPr lang="zh-CN" altLang="en-US" sz="2800" dirty="0"/>
              <a:t>工具生成</a:t>
            </a:r>
          </a:p>
        </p:txBody>
      </p:sp>
    </p:spTree>
    <p:extLst>
      <p:ext uri="{BB962C8B-B14F-4D97-AF65-F5344CB8AC3E}">
        <p14:creationId xmlns:p14="http://schemas.microsoft.com/office/powerpoint/2010/main" val="2800830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9124AF-6F26-446B-8CB6-B2872757CE5A}"/>
              </a:ext>
            </a:extLst>
          </p:cNvPr>
          <p:cNvSpPr txBox="1"/>
          <p:nvPr/>
        </p:nvSpPr>
        <p:spPr>
          <a:xfrm>
            <a:off x="226244" y="2450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</a:rPr>
              <a:t>往年奥运会数据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4F782B-2289-4652-8670-B4B6A56BA3AD}"/>
              </a:ext>
            </a:extLst>
          </p:cNvPr>
          <p:cNvSpPr txBox="1"/>
          <p:nvPr/>
        </p:nvSpPr>
        <p:spPr>
          <a:xfrm>
            <a:off x="3299382" y="152763"/>
            <a:ext cx="1423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View</a:t>
            </a:r>
            <a:endParaRPr lang="zh-CN" altLang="en-US" sz="4000" dirty="0">
              <a:latin typeface="Segoe UI Black" panose="020B0A02040204020203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AA5B18-D069-4161-B8AD-9BC44A421C2A}"/>
              </a:ext>
            </a:extLst>
          </p:cNvPr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8600F0-A727-46E5-B154-0300BC13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16" y="1971394"/>
            <a:ext cx="6128568" cy="28536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952CF6-9F9B-433C-AC54-C662401B362E}"/>
              </a:ext>
            </a:extLst>
          </p:cNvPr>
          <p:cNvSpPr txBox="1"/>
          <p:nvPr/>
        </p:nvSpPr>
        <p:spPr>
          <a:xfrm>
            <a:off x="1920017" y="5474131"/>
            <a:ext cx="835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将</a:t>
            </a:r>
            <a:r>
              <a:rPr lang="en-US" altLang="zh-CN" sz="2400" dirty="0"/>
              <a:t>php</a:t>
            </a:r>
            <a:r>
              <a:rPr lang="zh-CN" altLang="en-US" sz="2400" dirty="0"/>
              <a:t>的数组格式转为</a:t>
            </a:r>
            <a:r>
              <a:rPr lang="en-US" altLang="zh-CN" sz="2400" dirty="0"/>
              <a:t>json</a:t>
            </a:r>
            <a:r>
              <a:rPr lang="zh-CN" altLang="en-US" sz="2400" dirty="0"/>
              <a:t>格式存储，以便在</a:t>
            </a:r>
            <a:r>
              <a:rPr lang="en-US" altLang="zh-CN" sz="2400" dirty="0" err="1"/>
              <a:t>echarts</a:t>
            </a:r>
            <a:r>
              <a:rPr lang="zh-CN" altLang="en-US" sz="2400" dirty="0"/>
              <a:t>中使用。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C3C19E-0091-4CAA-9CEA-4CAC8B3EDA56}"/>
              </a:ext>
            </a:extLst>
          </p:cNvPr>
          <p:cNvSpPr txBox="1"/>
          <p:nvPr/>
        </p:nvSpPr>
        <p:spPr>
          <a:xfrm>
            <a:off x="1026714" y="1185189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关键代码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95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9124AF-6F26-446B-8CB6-B2872757CE5A}"/>
              </a:ext>
            </a:extLst>
          </p:cNvPr>
          <p:cNvSpPr txBox="1"/>
          <p:nvPr/>
        </p:nvSpPr>
        <p:spPr>
          <a:xfrm>
            <a:off x="226244" y="2450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</a:rPr>
              <a:t>往年奥运会数据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4F782B-2289-4652-8670-B4B6A56BA3AD}"/>
              </a:ext>
            </a:extLst>
          </p:cNvPr>
          <p:cNvSpPr txBox="1"/>
          <p:nvPr/>
        </p:nvSpPr>
        <p:spPr>
          <a:xfrm>
            <a:off x="3299382" y="152763"/>
            <a:ext cx="1423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View</a:t>
            </a:r>
            <a:endParaRPr lang="zh-CN" altLang="en-US" sz="4000" dirty="0">
              <a:latin typeface="Segoe UI Black" panose="020B0A02040204020203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AA5B18-D069-4161-B8AD-9BC44A421C2A}"/>
              </a:ext>
            </a:extLst>
          </p:cNvPr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952CF6-9F9B-433C-AC54-C662401B362E}"/>
              </a:ext>
            </a:extLst>
          </p:cNvPr>
          <p:cNvSpPr txBox="1"/>
          <p:nvPr/>
        </p:nvSpPr>
        <p:spPr>
          <a:xfrm>
            <a:off x="2104630" y="5474116"/>
            <a:ext cx="7982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echarts</a:t>
            </a:r>
            <a:r>
              <a:rPr lang="zh-CN" altLang="en-US" sz="2400" dirty="0"/>
              <a:t>生成可视化图表。</a:t>
            </a:r>
            <a:endParaRPr lang="en-US" altLang="zh-CN" sz="2400" dirty="0"/>
          </a:p>
          <a:p>
            <a:r>
              <a:rPr lang="zh-CN" altLang="en-US" sz="2400" dirty="0"/>
              <a:t>首先为图表选定一个范围，初始化一个</a:t>
            </a:r>
            <a:r>
              <a:rPr lang="en-US" altLang="zh-CN" sz="2400" dirty="0" err="1"/>
              <a:t>echarts</a:t>
            </a:r>
            <a:r>
              <a:rPr lang="zh-CN" altLang="en-US" sz="2400" dirty="0"/>
              <a:t>对象，选定一个</a:t>
            </a:r>
            <a:r>
              <a:rPr lang="en-US" altLang="zh-CN" sz="2400" dirty="0" err="1"/>
              <a:t>echarts</a:t>
            </a:r>
            <a:r>
              <a:rPr lang="zh-CN" altLang="en-US" sz="2400" dirty="0"/>
              <a:t>模板，将所用数据填入模板。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C3C19E-0091-4CAA-9CEA-4CAC8B3EDA56}"/>
              </a:ext>
            </a:extLst>
          </p:cNvPr>
          <p:cNvSpPr txBox="1"/>
          <p:nvPr/>
        </p:nvSpPr>
        <p:spPr>
          <a:xfrm>
            <a:off x="1026714" y="1185189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关键代码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F86443-3937-40DB-B87F-10B535C7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38" y="1646840"/>
            <a:ext cx="6817124" cy="36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0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9124AF-6F26-446B-8CB6-B2872757CE5A}"/>
              </a:ext>
            </a:extLst>
          </p:cNvPr>
          <p:cNvSpPr txBox="1"/>
          <p:nvPr/>
        </p:nvSpPr>
        <p:spPr>
          <a:xfrm>
            <a:off x="226244" y="2450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</a:rPr>
              <a:t>往年奥运会数据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4F782B-2289-4652-8670-B4B6A56BA3AD}"/>
              </a:ext>
            </a:extLst>
          </p:cNvPr>
          <p:cNvSpPr txBox="1"/>
          <p:nvPr/>
        </p:nvSpPr>
        <p:spPr>
          <a:xfrm>
            <a:off x="3299382" y="152763"/>
            <a:ext cx="2746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Controller</a:t>
            </a:r>
            <a:endParaRPr lang="zh-CN" altLang="en-US" sz="4000" dirty="0">
              <a:latin typeface="Segoe UI Black" panose="020B0A02040204020203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AA5B18-D069-4161-B8AD-9BC44A421C2A}"/>
              </a:ext>
            </a:extLst>
          </p:cNvPr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C3C19E-0091-4CAA-9CEA-4CAC8B3EDA56}"/>
              </a:ext>
            </a:extLst>
          </p:cNvPr>
          <p:cNvSpPr txBox="1"/>
          <p:nvPr/>
        </p:nvSpPr>
        <p:spPr>
          <a:xfrm>
            <a:off x="1026714" y="1185189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关键代码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45D269-5214-4D64-9E84-647766BE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125282"/>
            <a:ext cx="11029950" cy="17335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6FDDFC-0117-47B5-877E-CF224B1C4C80}"/>
              </a:ext>
            </a:extLst>
          </p:cNvPr>
          <p:cNvSpPr txBox="1"/>
          <p:nvPr/>
        </p:nvSpPr>
        <p:spPr>
          <a:xfrm>
            <a:off x="1794158" y="4430968"/>
            <a:ext cx="8502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zh-CN" altLang="en-US" sz="2400" dirty="0">
                <a:latin typeface="+mn-ea"/>
              </a:rPr>
              <a:t>使用</a:t>
            </a:r>
            <a:r>
              <a:rPr lang="en-US" altLang="zh-CN" sz="2400" dirty="0" err="1">
                <a:latin typeface="+mn-ea"/>
              </a:rPr>
              <a:t>findBySql</a:t>
            </a:r>
            <a:r>
              <a:rPr lang="zh-CN" altLang="en-US" sz="2400" dirty="0">
                <a:latin typeface="+mn-ea"/>
              </a:rPr>
              <a:t>函数，用</a:t>
            </a:r>
            <a:r>
              <a:rPr lang="en-US" altLang="zh-CN" sz="2400" dirty="0">
                <a:latin typeface="+mn-ea"/>
              </a:rPr>
              <a:t>MySQL</a:t>
            </a:r>
            <a:r>
              <a:rPr lang="zh-CN" altLang="en-US" sz="2400" dirty="0">
                <a:latin typeface="+mn-ea"/>
              </a:rPr>
              <a:t>语言从数据库中查找数据，</a:t>
            </a:r>
            <a:r>
              <a:rPr lang="en-US" altLang="zh-CN" sz="2400" dirty="0" err="1">
                <a:latin typeface="+mn-ea"/>
              </a:rPr>
              <a:t>asArray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en-US" sz="2400" dirty="0">
                <a:latin typeface="+mn-ea"/>
              </a:rPr>
              <a:t>函数将数据以数组的形式输出。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       使用</a:t>
            </a:r>
            <a:r>
              <a:rPr lang="en-US" altLang="zh-CN" sz="2400" dirty="0">
                <a:latin typeface="+mn-ea"/>
              </a:rPr>
              <a:t>helper</a:t>
            </a:r>
            <a:r>
              <a:rPr lang="zh-CN" altLang="en-US" sz="2400" dirty="0">
                <a:latin typeface="+mn-ea"/>
              </a:rPr>
              <a:t>类的</a:t>
            </a:r>
            <a:r>
              <a:rPr lang="en-US" altLang="zh-CN" sz="2400" dirty="0" err="1">
                <a:latin typeface="+mn-ea"/>
              </a:rPr>
              <a:t>getColumn</a:t>
            </a:r>
            <a:r>
              <a:rPr lang="en-US" altLang="zh-CN" sz="2400" dirty="0">
                <a:latin typeface="+mn-ea"/>
              </a:rPr>
              <a:t>()</a:t>
            </a:r>
            <a:r>
              <a:rPr lang="zh-CN" altLang="en-US" sz="2400" dirty="0">
                <a:latin typeface="+mn-ea"/>
              </a:rPr>
              <a:t>函数获取单列数据，最终将数据传到</a:t>
            </a:r>
            <a:r>
              <a:rPr lang="en-US" altLang="zh-CN" sz="2400" dirty="0">
                <a:latin typeface="+mn-ea"/>
              </a:rPr>
              <a:t>view</a:t>
            </a:r>
            <a:r>
              <a:rPr lang="zh-CN" altLang="en-US" sz="2400" dirty="0">
                <a:latin typeface="+mn-ea"/>
              </a:rPr>
              <a:t>文件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80995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9124AF-6F26-446B-8CB6-B2872757CE5A}"/>
              </a:ext>
            </a:extLst>
          </p:cNvPr>
          <p:cNvSpPr txBox="1"/>
          <p:nvPr/>
        </p:nvSpPr>
        <p:spPr>
          <a:xfrm>
            <a:off x="226244" y="2450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</a:rPr>
              <a:t>往年奥运会数据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4F782B-2289-4652-8670-B4B6A56BA3AD}"/>
              </a:ext>
            </a:extLst>
          </p:cNvPr>
          <p:cNvSpPr txBox="1"/>
          <p:nvPr/>
        </p:nvSpPr>
        <p:spPr>
          <a:xfrm>
            <a:off x="3299382" y="1527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页面展示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AA5B18-D069-4161-B8AD-9BC44A421C2A}"/>
              </a:ext>
            </a:extLst>
          </p:cNvPr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F4AB8D-113C-43DD-BD05-AFE10001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9" y="1055803"/>
            <a:ext cx="10784902" cy="506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32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9124AF-6F26-446B-8CB6-B2872757CE5A}"/>
              </a:ext>
            </a:extLst>
          </p:cNvPr>
          <p:cNvSpPr txBox="1"/>
          <p:nvPr/>
        </p:nvSpPr>
        <p:spPr>
          <a:xfrm>
            <a:off x="226244" y="2450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</a:rPr>
              <a:t>往年奥运会数据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4F782B-2289-4652-8670-B4B6A56BA3AD}"/>
              </a:ext>
            </a:extLst>
          </p:cNvPr>
          <p:cNvSpPr txBox="1"/>
          <p:nvPr/>
        </p:nvSpPr>
        <p:spPr>
          <a:xfrm>
            <a:off x="3299382" y="1527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页面展示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AA5B18-D069-4161-B8AD-9BC44A421C2A}"/>
              </a:ext>
            </a:extLst>
          </p:cNvPr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5A29CA-0FD1-4E25-8B76-FFA1CA3C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9" y="1270919"/>
            <a:ext cx="11387181" cy="43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3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7" y="953649"/>
            <a:ext cx="203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团队信息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1DB4A4-5307-4CD0-8DDB-62878B561A28}"/>
              </a:ext>
            </a:extLst>
          </p:cNvPr>
          <p:cNvSpPr txBox="1"/>
          <p:nvPr/>
        </p:nvSpPr>
        <p:spPr>
          <a:xfrm>
            <a:off x="1209907" y="2346431"/>
            <a:ext cx="60941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名字：写的都队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团队主页：以后再说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代码版本控制：git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项目管理工具：飞书+QQ群</a:t>
            </a:r>
          </a:p>
        </p:txBody>
      </p:sp>
    </p:spTree>
    <p:extLst>
      <p:ext uri="{BB962C8B-B14F-4D97-AF65-F5344CB8AC3E}">
        <p14:creationId xmlns:p14="http://schemas.microsoft.com/office/powerpoint/2010/main" val="2622099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9124AF-6F26-446B-8CB6-B2872757CE5A}"/>
              </a:ext>
            </a:extLst>
          </p:cNvPr>
          <p:cNvSpPr txBox="1"/>
          <p:nvPr/>
        </p:nvSpPr>
        <p:spPr>
          <a:xfrm>
            <a:off x="226244" y="24509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</a:rPr>
              <a:t>往年奥运会数据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4F782B-2289-4652-8670-B4B6A56BA3AD}"/>
              </a:ext>
            </a:extLst>
          </p:cNvPr>
          <p:cNvSpPr txBox="1"/>
          <p:nvPr/>
        </p:nvSpPr>
        <p:spPr>
          <a:xfrm>
            <a:off x="3299382" y="15276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页面展示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AA5B18-D069-4161-B8AD-9BC44A421C2A}"/>
              </a:ext>
            </a:extLst>
          </p:cNvPr>
          <p:cNvSpPr txBox="1"/>
          <p:nvPr/>
        </p:nvSpPr>
        <p:spPr>
          <a:xfrm>
            <a:off x="2942623" y="152763"/>
            <a:ext cx="338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·</a:t>
            </a:r>
            <a:endParaRPr lang="zh-CN" altLang="en-US" sz="44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3CF427-F3EA-4E8C-B363-39B4004E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36" y="922204"/>
            <a:ext cx="10010328" cy="53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3938616" y="3105834"/>
            <a:ext cx="441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东京北京奥运会版块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3B5E45-D8DB-4F95-B822-DE6D0F71B679}"/>
              </a:ext>
            </a:extLst>
          </p:cNvPr>
          <p:cNvSpPr txBox="1"/>
          <p:nvPr/>
        </p:nvSpPr>
        <p:spPr>
          <a:xfrm>
            <a:off x="8197525" y="33828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周安琪</a:t>
            </a:r>
          </a:p>
        </p:txBody>
      </p:sp>
    </p:spTree>
    <p:extLst>
      <p:ext uri="{BB962C8B-B14F-4D97-AF65-F5344CB8AC3E}">
        <p14:creationId xmlns:p14="http://schemas.microsoft.com/office/powerpoint/2010/main" val="2169812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6" y="953649"/>
            <a:ext cx="561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东京奥运会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600" dirty="0" err="1">
                <a:latin typeface="黑体" panose="02010609060101010101" pitchFamily="49" charset="-122"/>
                <a:ea typeface="黑体" panose="02010609060101010101" pitchFamily="49" charset="-122"/>
              </a:rPr>
              <a:t>medal.php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5CD1B8-106E-4095-9AB5-A9E5A17C2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34"/>
          <a:stretch/>
        </p:blipFill>
        <p:spPr>
          <a:xfrm>
            <a:off x="1330446" y="1806496"/>
            <a:ext cx="9441632" cy="41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54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6" y="953649"/>
            <a:ext cx="561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东京奥运会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600" dirty="0" err="1">
                <a:latin typeface="黑体" panose="02010609060101010101" pitchFamily="49" charset="-122"/>
                <a:ea typeface="黑体" panose="02010609060101010101" pitchFamily="49" charset="-122"/>
              </a:rPr>
              <a:t>medal.php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2112AA-9956-493F-9FA8-C0D22BA5AE02}"/>
              </a:ext>
            </a:extLst>
          </p:cNvPr>
          <p:cNvSpPr txBox="1"/>
          <p:nvPr/>
        </p:nvSpPr>
        <p:spPr>
          <a:xfrm>
            <a:off x="1209905" y="2828835"/>
            <a:ext cx="5135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利用</a:t>
            </a:r>
            <a:r>
              <a:rPr lang="en-US" altLang="zh-CN" sz="2400" dirty="0" err="1"/>
              <a:t>gii</a:t>
            </a:r>
            <a:r>
              <a:rPr lang="zh-CN" altLang="en-US" sz="2400" dirty="0"/>
              <a:t>自动生成的</a:t>
            </a:r>
            <a:r>
              <a:rPr lang="en-US" altLang="zh-CN" sz="2400" dirty="0"/>
              <a:t>model</a:t>
            </a:r>
            <a:r>
              <a:rPr lang="zh-CN" altLang="en-US" sz="2400" dirty="0"/>
              <a:t>选择想要的对应列、返回数组，最后利用</a:t>
            </a:r>
            <a:r>
              <a:rPr lang="en-US" altLang="zh-CN" sz="2400" dirty="0"/>
              <a:t>php</a:t>
            </a:r>
            <a:r>
              <a:rPr lang="zh-CN" altLang="en-US" sz="2400" dirty="0"/>
              <a:t>的</a:t>
            </a:r>
            <a:r>
              <a:rPr lang="en-US" altLang="zh-CN" sz="2400" dirty="0"/>
              <a:t>echo</a:t>
            </a:r>
            <a:r>
              <a:rPr lang="zh-CN" altLang="en-US" sz="2400" dirty="0"/>
              <a:t>函数输出数组内容。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688B88-8CD4-4DC1-8F14-05D00DD5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044" y="417094"/>
            <a:ext cx="5805645" cy="60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6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6" y="953649"/>
            <a:ext cx="561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东京奥运会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600" dirty="0" err="1">
                <a:latin typeface="黑体" panose="02010609060101010101" pitchFamily="49" charset="-122"/>
                <a:ea typeface="黑体" panose="02010609060101010101" pitchFamily="49" charset="-122"/>
              </a:rPr>
              <a:t>data.php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F9D885-EFB9-4001-A04F-0735FB297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6" b="38010"/>
          <a:stretch/>
        </p:blipFill>
        <p:spPr>
          <a:xfrm>
            <a:off x="1312809" y="1844840"/>
            <a:ext cx="6692201" cy="42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8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6" y="953649"/>
            <a:ext cx="737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东京奥运会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600" dirty="0" err="1">
                <a:latin typeface="黑体" panose="02010609060101010101" pitchFamily="49" charset="-122"/>
                <a:ea typeface="黑体" panose="02010609060101010101" pitchFamily="49" charset="-122"/>
              </a:rPr>
              <a:t>data.php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—ring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D7EBC0-008C-47EA-9FF8-2C90ABDA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09" y="3023649"/>
            <a:ext cx="4272966" cy="26185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EE7CBA-DF94-4FE6-82B8-C0900AD5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08" y="1828799"/>
            <a:ext cx="4732350" cy="45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09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6" y="953649"/>
            <a:ext cx="561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东京奥运会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en-US" altLang="zh-CN" sz="3600" dirty="0" err="1">
                <a:latin typeface="黑体" panose="02010609060101010101" pitchFamily="49" charset="-122"/>
                <a:ea typeface="黑体" panose="02010609060101010101" pitchFamily="49" charset="-122"/>
              </a:rPr>
              <a:t>picture.php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5875CC-114F-4A63-AAB8-7034219A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74" y="1754344"/>
            <a:ext cx="9746852" cy="41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7" y="953649"/>
            <a:ext cx="283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北京奥运会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F75C2D-8A4C-44BE-8C27-8076EC95F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3" y="1599980"/>
            <a:ext cx="9400674" cy="45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67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7" y="953649"/>
            <a:ext cx="283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北京奥运会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4BEEF4-620E-479D-B318-8CF6C1CAF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30" y="401052"/>
            <a:ext cx="7526158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8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7" y="953649"/>
            <a:ext cx="439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时间安排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—git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提交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F0551E-00D2-4EC3-BFEC-B6B127D2C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6"/>
          <a:stretch/>
        </p:blipFill>
        <p:spPr>
          <a:xfrm>
            <a:off x="7282602" y="622888"/>
            <a:ext cx="4654874" cy="56122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465D83-468B-4087-B004-87BCD7A4D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2" y="2373889"/>
            <a:ext cx="6862713" cy="31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8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6" y="953649"/>
            <a:ext cx="5079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时间安排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飞书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</a:rPr>
              <a:t>&amp;QQ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群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0443E-F07C-4520-9DCD-E4799D6BF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3"/>
          <a:stretch/>
        </p:blipFill>
        <p:spPr>
          <a:xfrm>
            <a:off x="1209906" y="1962615"/>
            <a:ext cx="4886094" cy="39592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688B6B-8F5E-40CA-AD36-F87893A7A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73" b="12967"/>
          <a:stretch/>
        </p:blipFill>
        <p:spPr>
          <a:xfrm>
            <a:off x="9318186" y="800059"/>
            <a:ext cx="2798399" cy="51217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83B7D5-E99D-44CF-A2AA-323FBC208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50"/>
          <a:stretch/>
        </p:blipFill>
        <p:spPr>
          <a:xfrm>
            <a:off x="6738750" y="800058"/>
            <a:ext cx="2654851" cy="51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1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7" y="953649"/>
            <a:ext cx="203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5B8961-7718-45BA-A929-2A8D6A653EE2}"/>
              </a:ext>
            </a:extLst>
          </p:cNvPr>
          <p:cNvSpPr txBox="1"/>
          <p:nvPr/>
        </p:nvSpPr>
        <p:spPr>
          <a:xfrm>
            <a:off x="1277656" y="2095079"/>
            <a:ext cx="4705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团队的最终分工如下：</a:t>
            </a:r>
          </a:p>
          <a:p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/>
              <a:t>王玉娇：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后台、开发团队版块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设计文档项目结构部分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杨博闻：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里约奥运会版块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用户手册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5F70E9-AAD2-49DE-9462-95637D825F2C}"/>
              </a:ext>
            </a:extLst>
          </p:cNvPr>
          <p:cNvSpPr txBox="1"/>
          <p:nvPr/>
        </p:nvSpPr>
        <p:spPr>
          <a:xfrm>
            <a:off x="5982877" y="2877036"/>
            <a:ext cx="54706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/>
              <a:t>郑梦瑶：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往年奥运会版块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部署文档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周安琪：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东京和北京奥运会版块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设计文档设计表部分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共同写了</a:t>
            </a:r>
            <a:r>
              <a:rPr lang="en-US" altLang="zh-CN" sz="2400" dirty="0"/>
              <a:t>PPT</a:t>
            </a:r>
            <a:r>
              <a:rPr lang="zh-CN" altLang="en-US" sz="2400" dirty="0"/>
              <a:t>和实现文档</a:t>
            </a:r>
          </a:p>
        </p:txBody>
      </p:sp>
    </p:spTree>
    <p:extLst>
      <p:ext uri="{BB962C8B-B14F-4D97-AF65-F5344CB8AC3E}">
        <p14:creationId xmlns:p14="http://schemas.microsoft.com/office/powerpoint/2010/main" val="137177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1209907" y="953649"/>
            <a:ext cx="203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其它信息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5677E4-58A4-4375-BAAA-7631C592F06D}"/>
              </a:ext>
            </a:extLst>
          </p:cNvPr>
          <p:cNvSpPr txBox="1"/>
          <p:nvPr/>
        </p:nvSpPr>
        <p:spPr>
          <a:xfrm>
            <a:off x="1357460" y="2139885"/>
            <a:ext cx="675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数据来源：</a:t>
            </a:r>
            <a:r>
              <a:rPr lang="en-US" altLang="zh-CN" sz="2400" dirty="0" err="1"/>
              <a:t>kaggle</a:t>
            </a:r>
            <a:r>
              <a:rPr lang="zh-CN" altLang="en-US" sz="2400" dirty="0"/>
              <a:t>数据集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0120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113C7E-FB48-4874-A716-8801F5171A3F}"/>
              </a:ext>
            </a:extLst>
          </p:cNvPr>
          <p:cNvSpPr txBox="1"/>
          <p:nvPr/>
        </p:nvSpPr>
        <p:spPr>
          <a:xfrm>
            <a:off x="4377198" y="3105834"/>
            <a:ext cx="360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后台和团队页面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3B5E45-D8DB-4F95-B822-DE6D0F71B679}"/>
              </a:ext>
            </a:extLst>
          </p:cNvPr>
          <p:cNvSpPr txBox="1"/>
          <p:nvPr/>
        </p:nvSpPr>
        <p:spPr>
          <a:xfrm>
            <a:off x="7918745" y="33828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王玉娇</a:t>
            </a:r>
          </a:p>
        </p:txBody>
      </p:sp>
    </p:spTree>
    <p:extLst>
      <p:ext uri="{BB962C8B-B14F-4D97-AF65-F5344CB8AC3E}">
        <p14:creationId xmlns:p14="http://schemas.microsoft.com/office/powerpoint/2010/main" val="334173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44" y="245096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团队信息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20017" y="5474131"/>
            <a:ext cx="92856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右上角的HWlink是链接按钮，点击直接跳到我们小组的github仓库。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09974" y="1322349"/>
            <a:ext cx="17265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页面展示</a:t>
            </a: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158365"/>
            <a:ext cx="5267325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78" y="1956753"/>
            <a:ext cx="5267325" cy="3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495" y="2555875"/>
            <a:ext cx="5274310" cy="207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8303179" y="1321079"/>
            <a:ext cx="1718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关键代码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50,&quot;width&quot;:1344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708</Words>
  <Application>Microsoft Office PowerPoint</Application>
  <PresentationFormat>宽屏</PresentationFormat>
  <Paragraphs>157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Kozuka Gothic Pro B</vt:lpstr>
      <vt:lpstr>等线</vt:lpstr>
      <vt:lpstr>等线 Light</vt:lpstr>
      <vt:lpstr>黑体</vt:lpstr>
      <vt:lpstr>楷体</vt:lpstr>
      <vt:lpstr>宋体</vt:lpstr>
      <vt:lpstr>Arial</vt:lpstr>
      <vt:lpstr>Arial Black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后台</vt:lpstr>
      <vt:lpstr>PowerPoint 演示文稿</vt:lpstr>
      <vt:lpstr>PowerPoint 演示文稿</vt:lpstr>
      <vt:lpstr>PowerPoint 演示文稿</vt:lpstr>
      <vt:lpstr>2016里约奥运会数据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往年奥运会数据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安琪</dc:creator>
  <cp:lastModifiedBy>周 安琪</cp:lastModifiedBy>
  <cp:revision>4</cp:revision>
  <dcterms:created xsi:type="dcterms:W3CDTF">2021-11-30T15:03:53Z</dcterms:created>
  <dcterms:modified xsi:type="dcterms:W3CDTF">2021-11-30T15:49:43Z</dcterms:modified>
</cp:coreProperties>
</file>